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</p:sldMasterIdLst>
  <p:notesMasterIdLst>
    <p:notesMasterId r:id="rId22"/>
  </p:notesMasterIdLst>
  <p:handoutMasterIdLst>
    <p:handoutMasterId r:id="rId23"/>
  </p:handoutMasterIdLst>
  <p:sldIdLst>
    <p:sldId id="275" r:id="rId2"/>
    <p:sldId id="276" r:id="rId3"/>
    <p:sldId id="257" r:id="rId4"/>
    <p:sldId id="277" r:id="rId5"/>
    <p:sldId id="266" r:id="rId6"/>
    <p:sldId id="278" r:id="rId7"/>
    <p:sldId id="279" r:id="rId8"/>
    <p:sldId id="280" r:id="rId9"/>
    <p:sldId id="281" r:id="rId10"/>
    <p:sldId id="282" r:id="rId11"/>
    <p:sldId id="283" r:id="rId12"/>
    <p:sldId id="269" r:id="rId13"/>
    <p:sldId id="265" r:id="rId14"/>
    <p:sldId id="261" r:id="rId15"/>
    <p:sldId id="270" r:id="rId16"/>
    <p:sldId id="267" r:id="rId17"/>
    <p:sldId id="271" r:id="rId18"/>
    <p:sldId id="272" r:id="rId19"/>
    <p:sldId id="273" r:id="rId20"/>
    <p:sldId id="274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14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5980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07929A3-17ED-41F3-AD36-819BC9DFBC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973EE95-672F-4E5A-A918-2F51DB2C3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B17F6F6-0CA3-4D52-AA3D-7CF8ADE79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6">
            <a:extLst>
              <a:ext uri="{FF2B5EF4-FFF2-40B4-BE49-F238E27FC236}">
                <a16:creationId xmlns:a16="http://schemas.microsoft.com/office/drawing/2014/main" id="{943CD72D-5295-43E4-B175-0EA61084A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 ………………………………………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0C9A3A79-B187-4A33-8EBB-92ECD8BA3C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1227550"/>
            <a:ext cx="8674100" cy="4868449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4231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>
            <a:extLst>
              <a:ext uri="{FF2B5EF4-FFF2-40B4-BE49-F238E27FC236}">
                <a16:creationId xmlns:a16="http://schemas.microsoft.com/office/drawing/2014/main" id="{74BADCE4-794A-4B69-9AB7-3D794A1F9A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 ………………………………………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8375D86-D290-4003-A314-C916116C42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884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FB62406B-26DB-4A01-B048-1F2C7540F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9056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A52862E5-D8E1-49BF-8D1B-BF0ED6579E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91AAF74-01FB-49A8-9375-959140F1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BF4BC2F-980C-499D-A4B9-E7CD3D447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018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07929A3-17ED-41F3-AD36-819BC9DFBC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973EE95-672F-4E5A-A918-2F51DB2C3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B17F6F6-0CA3-4D52-AA3D-7CF8ADE79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6">
            <a:extLst>
              <a:ext uri="{FF2B5EF4-FFF2-40B4-BE49-F238E27FC236}">
                <a16:creationId xmlns:a16="http://schemas.microsoft.com/office/drawing/2014/main" id="{943CD72D-5295-43E4-B175-0EA61084A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 ………………………………………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0C9A3A79-B187-4A33-8EBB-92ECD8BA3C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1164920"/>
            <a:ext cx="8674100" cy="4931079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64829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6EAE966-F590-4BAF-A55B-75735FCC66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330CA1C-4366-43E8-9DC8-B360FC115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DB13F6-9193-4FE2-AE85-5B96248CC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046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>
            <a:extLst>
              <a:ext uri="{FF2B5EF4-FFF2-40B4-BE49-F238E27FC236}">
                <a16:creationId xmlns:a16="http://schemas.microsoft.com/office/drawing/2014/main" id="{C5DD3B49-F775-49FC-ACAD-45B074D1C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0488" y="2365248"/>
            <a:ext cx="4383024" cy="2127504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8804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494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44DCE4FD-DEE1-4DE9-A40E-616ACEB2FE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 ………………………………………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90DFCEB3-810D-48E5-B7BA-1A6C924A64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5077" y="841247"/>
            <a:ext cx="8674100" cy="530339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7547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1D2FCDAA-D1AE-440A-ADEA-98F1ACB064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C4186984-389F-440C-BD79-8D1349BD8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C66723D-7FE6-462E-9733-48764D89B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3483232-D29A-4255-9149-0177F87858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828" y="1423289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A1BAF8AD-67D8-46AD-A292-05589E827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0" y="1423289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FD61387-9809-4E21-B8EA-93815E5E8F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 ………………………………………</a:t>
            </a:r>
          </a:p>
        </p:txBody>
      </p:sp>
    </p:spTree>
    <p:extLst>
      <p:ext uri="{BB962C8B-B14F-4D97-AF65-F5344CB8AC3E}">
        <p14:creationId xmlns:p14="http://schemas.microsoft.com/office/powerpoint/2010/main" val="314880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07929A3-17ED-41F3-AD36-819BC9DFBC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973EE95-672F-4E5A-A918-2F51DB2C3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B17F6F6-0CA3-4D52-AA3D-7CF8ADE79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6">
            <a:extLst>
              <a:ext uri="{FF2B5EF4-FFF2-40B4-BE49-F238E27FC236}">
                <a16:creationId xmlns:a16="http://schemas.microsoft.com/office/drawing/2014/main" id="{943CD72D-5295-43E4-B175-0EA61084A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 ………………………………………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0C9A3A79-B187-4A33-8EBB-92ECD8BA3C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963168"/>
            <a:ext cx="8674100" cy="513283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985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1D2FCDAA-D1AE-440A-ADEA-98F1ACB064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C4186984-389F-440C-BD79-8D1349BD8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C66723D-7FE6-462E-9733-48764D89B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3483232-D29A-4255-9149-0177F87858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828" y="1423289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A1BAF8AD-67D8-46AD-A292-05589E827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0" y="1423289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FD61387-9809-4E21-B8EA-93815E5E8F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 ………………………………………</a:t>
            </a:r>
          </a:p>
        </p:txBody>
      </p:sp>
    </p:spTree>
    <p:extLst>
      <p:ext uri="{BB962C8B-B14F-4D97-AF65-F5344CB8AC3E}">
        <p14:creationId xmlns:p14="http://schemas.microsoft.com/office/powerpoint/2010/main" val="1353402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6">
            <a:extLst>
              <a:ext uri="{FF2B5EF4-FFF2-40B4-BE49-F238E27FC236}">
                <a16:creationId xmlns:a16="http://schemas.microsoft.com/office/drawing/2014/main" id="{689FBFE6-E7AD-40DE-88B8-794C73F95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11295" y="224917"/>
            <a:ext cx="5397627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 ……………………………………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1C2ED7A5-CBB5-4B5C-BD2A-3596087A71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24251" y="1011238"/>
            <a:ext cx="5384672" cy="552926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E21F2271-B488-4DC9-A50E-592D82F22C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06E966D-F219-41DE-82BF-3F3121B7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F61A491-C108-489A-B2EA-9FC27DAD4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388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>
            <a:extLst>
              <a:ext uri="{FF2B5EF4-FFF2-40B4-BE49-F238E27FC236}">
                <a16:creationId xmlns:a16="http://schemas.microsoft.com/office/drawing/2014/main" id="{74BADCE4-794A-4B69-9AB7-3D794A1F9A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 ………………………………………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8375D86-D290-4003-A314-C916116C42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884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FB62406B-26DB-4A01-B048-1F2C7540F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9056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A52862E5-D8E1-49BF-8D1B-BF0ED6579E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11/26/2025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91AAF74-01FB-49A8-9375-959140F1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BF4BC2F-980C-499D-A4B9-E7CD3D447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540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9895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83" r:id="rId7"/>
    <p:sldLayoutId id="2147483676" r:id="rId8"/>
    <p:sldLayoutId id="2147483679" r:id="rId9"/>
    <p:sldLayoutId id="2147483680" r:id="rId10"/>
    <p:sldLayoutId id="2147483681" r:id="rId11"/>
    <p:sldLayoutId id="2147483682" r:id="rId12"/>
    <p:sldLayoutId id="2147483678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2086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7E9D8-B8B0-685D-4480-00920AA4E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A3682F-CD65-207B-BC18-5A4A1955E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75E1C4-38AF-8F3A-0298-8334B3721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4EF128-1EB8-17B1-3F8B-ACF62CFC8F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Design: MCP server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5CA0D728-8728-0D67-0CD5-34AAEC9DF0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CBF1CC5-7785-CEB3-44A3-A7AACC652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359" y="1539065"/>
            <a:ext cx="6513759" cy="408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268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566B5-5FD1-BF19-C4CE-D4105E531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2C9A41-0F68-2070-DAC3-7183CD1F7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73F3E0-01C8-1357-A754-8D4CF4F32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939652-F2FC-DD68-8FDB-B182BB4675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Guardrail AI + Authenticate</a:t>
            </a: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7C036893-D1C0-6948-6684-BD90C9D7ED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 descr="What Are Guardrails in AI? | Miquido">
            <a:extLst>
              <a:ext uri="{FF2B5EF4-FFF2-40B4-BE49-F238E27FC236}">
                <a16:creationId xmlns:a16="http://schemas.microsoft.com/office/drawing/2014/main" id="{57192717-EFFD-8D9E-5162-BADFC6176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155" y="1375228"/>
            <a:ext cx="7464490" cy="505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608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37B5C8-2095-4D2D-97FE-E4E8D8937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10">
            <a:extLst>
              <a:ext uri="{FF2B5EF4-FFF2-40B4-BE49-F238E27FC236}">
                <a16:creationId xmlns:a16="http://schemas.microsoft.com/office/drawing/2014/main" id="{F78B3876-6ECC-4098-BDD1-C48CE4B42721}"/>
              </a:ext>
            </a:extLst>
          </p:cNvPr>
          <p:cNvSpPr txBox="1">
            <a:spLocks/>
          </p:cNvSpPr>
          <p:nvPr/>
        </p:nvSpPr>
        <p:spPr>
          <a:xfrm>
            <a:off x="4181094" y="3021991"/>
            <a:ext cx="4197975" cy="8140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4800" dirty="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830535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101F79-2CBF-4392-B538-B0B5700DB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63378-38F8-4CB3-AF99-2C56FCF5540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64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76946D-AB92-4D05-97ED-4EDF0AB0F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8"/>
            <a:ext cx="2057400" cy="365125"/>
          </a:xfrm>
          <a:prstGeom prst="rect">
            <a:avLst/>
          </a:prstGeom>
        </p:spPr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6CB3A-046A-4C56-A02D-DBF67242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C8196C5E-7B93-4E81-B617-CD97C06D6032}"/>
              </a:ext>
            </a:extLst>
          </p:cNvPr>
          <p:cNvSpPr>
            <a:spLocks noGrp="1"/>
          </p:cNvSpPr>
          <p:nvPr>
            <p:ph type="chart" sz="quarter" idx="4294967295"/>
          </p:nvPr>
        </p:nvSpPr>
        <p:spPr>
          <a:xfrm>
            <a:off x="247651" y="1406769"/>
            <a:ext cx="4324350" cy="46558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77CB842-AD15-4F5A-8EF5-EBD6CE5F54A3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4660869" y="1406769"/>
            <a:ext cx="4083844" cy="46561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4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AD8E52-349C-EF76-69EB-C09C6078A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BBC82-5CC8-86B3-6CF8-6714E6B82E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2E6E8B-CA6C-55F9-B624-AB2BC25AF2A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131D202-5F2A-ABF7-24FC-3F311F569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840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A7ECF-1792-4255-AF79-1338056A1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7A365B-2C63-46A3-AD64-BA52831BEC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7697B-E2F6-452F-B4AF-9444ACC6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012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7E207-A869-B342-B6D9-77005A268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94D1-B0B9-97CB-A9B2-4F2D31319A3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08968A-F2A2-8005-6E03-B78E65864C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3CF161-A6C1-F8C7-C9A5-5CD5BD5C1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498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A5FD9F-F079-E7CB-275B-4B407F732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73DABA-0E07-DDEE-86EE-B4224D9C9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A5E0C5-7F9C-BDE6-162B-F94E54DA8B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28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E2BCA-A953-E4E8-9DF4-80675416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D60EA-6653-3AE7-7289-DD8479DAF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E6E5C-9744-5884-9CF6-BA4CC119CD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385C89-7D1D-5A90-6795-7FC575F1E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069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A3716-1A4C-0838-86B6-64CAAF77D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03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F331FF-7367-F4F4-10DC-9F4CB4892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942A98-C171-982E-551D-E59FBFEFF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5BA0D-33C2-2FFC-BFBC-D1CF383764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57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67FB4AA9-E9AF-4CE0-A0DC-99D795289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3012" y="398419"/>
            <a:ext cx="2037225" cy="611594"/>
          </a:xfrm>
          <a:prstGeom prst="rect">
            <a:avLst/>
          </a:prstGeom>
        </p:spPr>
      </p:pic>
      <p:sp>
        <p:nvSpPr>
          <p:cNvPr id="11" name="Title 6">
            <a:extLst>
              <a:ext uri="{FF2B5EF4-FFF2-40B4-BE49-F238E27FC236}">
                <a16:creationId xmlns:a16="http://schemas.microsoft.com/office/drawing/2014/main" id="{FF8BDF70-CFA6-4031-86B7-31F910D8115D}"/>
              </a:ext>
            </a:extLst>
          </p:cNvPr>
          <p:cNvSpPr txBox="1">
            <a:spLocks/>
          </p:cNvSpPr>
          <p:nvPr/>
        </p:nvSpPr>
        <p:spPr>
          <a:xfrm>
            <a:off x="413012" y="1460584"/>
            <a:ext cx="7844580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MULTI-AGENT RESEARCH SYSTEM</a:t>
            </a:r>
          </a:p>
          <a:p>
            <a:r>
              <a:rPr lang="en-US" sz="3200" b="0" dirty="0" err="1"/>
              <a:t>Nhóm</a:t>
            </a:r>
            <a:r>
              <a:rPr lang="en-US" sz="3200" b="0" dirty="0"/>
              <a:t> 27</a:t>
            </a:r>
          </a:p>
          <a:p>
            <a:endParaRPr lang="en-US" b="0" dirty="0"/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A4ACF486-B7D8-4A5A-B633-83527A2F99E2}"/>
              </a:ext>
            </a:extLst>
          </p:cNvPr>
          <p:cNvSpPr txBox="1">
            <a:spLocks/>
          </p:cNvSpPr>
          <p:nvPr/>
        </p:nvSpPr>
        <p:spPr>
          <a:xfrm>
            <a:off x="413012" y="3903524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2800" b="0" dirty="0"/>
              <a:t>20225056 – Chu Tuấn Nghĩa</a:t>
            </a:r>
          </a:p>
          <a:p>
            <a:r>
              <a:rPr lang="en-US" sz="2800" b="0" dirty="0"/>
              <a:t>20225105 – Nguyễn Thành Trung</a:t>
            </a:r>
          </a:p>
          <a:p>
            <a:r>
              <a:rPr lang="en-US" sz="2800" b="0" dirty="0"/>
              <a:t>20224905 – Bùi Xuân Tùng</a:t>
            </a:r>
          </a:p>
          <a:p>
            <a:r>
              <a:rPr lang="en-US" sz="2800" b="0" dirty="0"/>
              <a:t>20224987 – Dương Vũ Hoàng</a:t>
            </a:r>
          </a:p>
          <a:p>
            <a:r>
              <a:rPr lang="en-US" sz="2800" b="0" dirty="0"/>
              <a:t>20224989 – Lê Nhật Hoàng</a:t>
            </a:r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6525D-FEF8-02DF-792B-7918F54BF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FA8B68-E7BE-3CA1-7DC8-CD675A5D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505464-6BBA-B50C-2345-72B5551AF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BBDDE9-0018-BB9F-56C7-006CE70A10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Agent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xu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single agent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single agent system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gặp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khăn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Agent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 hay data source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context window,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khăn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Multi-Agent system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599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9C6F49-1887-4BE4-A583-FB79B8A2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11219-8684-45FC-A126-E067924AC7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đòi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hardcode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topics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Multi-Agent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</a:t>
            </a:r>
          </a:p>
        </p:txBody>
      </p:sp>
      <p:pic>
        <p:nvPicPr>
          <p:cNvPr id="1028" name="Picture 4" descr="Build Smarter Multi-Agent Systems with OpenAgents and Milvus - Milvus Blog">
            <a:extLst>
              <a:ext uri="{FF2B5EF4-FFF2-40B4-BE49-F238E27FC236}">
                <a16:creationId xmlns:a16="http://schemas.microsoft.com/office/drawing/2014/main" id="{62D2CBE5-E4E7-E42D-2491-F38D34A74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930" y="3734857"/>
            <a:ext cx="4096139" cy="2519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1358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479484-9D11-C685-5D3B-F48D175E0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D8A731-1D9D-8B90-E6EA-4867A14E5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4EF8DD-170F-80D2-318C-0AA74245B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Anthropic Multi-Agent Research System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066EF7-ACE5-F562-2DC0-DF757129F0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Multi-Agent bao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agents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Anthropic bao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LeadResearcher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subagents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subtasks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multi-agent system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tokens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single agent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Agent (+90.2%).</a:t>
            </a: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04FD1F7F-38A7-679D-E9BA-880013376D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197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C69FC-9EC3-B6C7-30F8-6F09178A9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C66AB4-01E5-3BD8-4FB2-C7DD38CCE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9852D5-C0E4-E34C-FD29-20C774916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Anthropic Multi-Agent Research System</a:t>
            </a: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971646B1-0E31-83C8-65EF-4102B9C98F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C1611C7-446E-8635-70E0-AF2DF9810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56" y="1082489"/>
            <a:ext cx="8383888" cy="5251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236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DAB252-02EF-0838-739D-2B6536197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6E2CEB-102C-9430-CE5E-A6CA5F68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BD1509-94F3-A561-325B-18982B9DF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Anthropic Multi-Agent Research System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4C340D-67FF-D79E-F987-2A185E1626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).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trúc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Anthropic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tìm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tin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quan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thích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nghi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dựa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vào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nội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dung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tìm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được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phân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tích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quả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tốt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nhất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Luồng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hoạt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Người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dùng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nhập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yêu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cầu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Lead Researcher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kế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hoạch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thực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nghiên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Subagent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tạo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mỗi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agent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task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riêng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thực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nghiên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gọi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tools song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Lead Researcher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tổng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hợp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quả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phân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tích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quyết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định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nghiên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thêm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quả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đẩy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qua Citation Agent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đảm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bảo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tin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đều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source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ràng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quả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về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cho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người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dùng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82AF114A-EF42-4E8D-5FCC-5D7A441B58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64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97D2F3-7C65-3BEB-5944-8E5F2184E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" name="Rectangle 4105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9144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05" name="Straight Connector 410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7" name="Straight Connector 410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E72E14-B29E-F17D-1B7D-9451BE8BB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EA0BE3B-158A-4EDF-80DC-E394A0D1600F}" type="slidenum"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6F1FD447-81D5-B32C-C231-D59B36E9BD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D8FCDA95-D173-342E-6E9E-5A080895A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0629" y="-103165"/>
            <a:ext cx="9367935" cy="7082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0994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851</TotalTime>
  <Words>516</Words>
  <Application>Microsoft Office PowerPoint</Application>
  <PresentationFormat>On-screen Show (4:3)</PresentationFormat>
  <Paragraphs>53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Lato</vt:lpstr>
      <vt:lpstr>Times New Roman</vt:lpstr>
      <vt:lpstr>Office Theme</vt:lpstr>
      <vt:lpstr>PowerPoint Presentation</vt:lpstr>
      <vt:lpstr>PowerPoint Presentation</vt:lpstr>
      <vt:lpstr>PowerPoint Presentation</vt:lpstr>
      <vt:lpstr>Đặt vấn đề</vt:lpstr>
      <vt:lpstr>Đặt vấn đề</vt:lpstr>
      <vt:lpstr>Anthropic Multi-Agent Research System</vt:lpstr>
      <vt:lpstr>Anthropic Multi-Agent Research System</vt:lpstr>
      <vt:lpstr>Anthropic Multi-Agent Research System</vt:lpstr>
      <vt:lpstr>PowerPoint Presentation</vt:lpstr>
      <vt:lpstr>Improvement</vt:lpstr>
      <vt:lpstr>Improvement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Tuấn Nghĩa Chu</cp:lastModifiedBy>
  <cp:revision>15</cp:revision>
  <dcterms:created xsi:type="dcterms:W3CDTF">2021-05-28T04:32:29Z</dcterms:created>
  <dcterms:modified xsi:type="dcterms:W3CDTF">2025-11-26T09:49:45Z</dcterms:modified>
</cp:coreProperties>
</file>

<file path=docProps/thumbnail.jpeg>
</file>